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1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Shape 15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952500" y="9245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Line"/>
          <p:cNvSpPr/>
          <p:nvPr/>
        </p:nvSpPr>
        <p:spPr>
          <a:xfrm>
            <a:off x="952500" y="5765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Line"/>
          <p:cNvSpPr/>
          <p:nvPr/>
        </p:nvSpPr>
        <p:spPr>
          <a:xfrm flipV="1">
            <a:off x="14989317" y="6339647"/>
            <a:ext cx="1" cy="231012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" name="Lorem Ipsum Dolor"/>
          <p:cNvSpPr txBox="1"/>
          <p:nvPr>
            <p:ph type="body" sz="quarter" idx="21"/>
          </p:nvPr>
        </p:nvSpPr>
        <p:spPr>
          <a:xfrm>
            <a:off x="952500" y="49657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17" name="Title Text"/>
          <p:cNvSpPr txBox="1"/>
          <p:nvPr>
            <p:ph type="title"/>
          </p:nvPr>
        </p:nvSpPr>
        <p:spPr>
          <a:xfrm>
            <a:off x="952500" y="58293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18" name="Body Level One…"/>
          <p:cNvSpPr txBox="1"/>
          <p:nvPr>
            <p:ph type="body" sz="quarter" idx="1"/>
          </p:nvPr>
        </p:nvSpPr>
        <p:spPr>
          <a:xfrm>
            <a:off x="15532100" y="58293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idx="1"/>
          </p:nvPr>
        </p:nvSpPr>
        <p:spPr>
          <a:xfrm>
            <a:off x="952500" y="1778000"/>
            <a:ext cx="22479000" cy="101473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lack and white photo looking up at the suspension cables of a bridge with clouds in the background"/>
          <p:cNvSpPr/>
          <p:nvPr>
            <p:ph type="pic" sz="half" idx="21"/>
          </p:nvPr>
        </p:nvSpPr>
        <p:spPr>
          <a:xfrm>
            <a:off x="12232231" y="6024722"/>
            <a:ext cx="11497993" cy="80885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4" name="Black and white photo of the Zeeland Bridge in the Netherlands"/>
          <p:cNvSpPr/>
          <p:nvPr>
            <p:ph type="pic" sz="half" idx="22"/>
          </p:nvPr>
        </p:nvSpPr>
        <p:spPr>
          <a:xfrm>
            <a:off x="12349986" y="635000"/>
            <a:ext cx="11226801" cy="6807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5" name="Black and white photo of the underside of a bridge going over a river and against the sky "/>
          <p:cNvSpPr/>
          <p:nvPr>
            <p:ph type="pic" idx="23"/>
          </p:nvPr>
        </p:nvSpPr>
        <p:spPr>
          <a:xfrm>
            <a:off x="730989" y="-2438400"/>
            <a:ext cx="11050413" cy="16192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–Johnny Appleseed"/>
          <p:cNvSpPr txBox="1"/>
          <p:nvPr>
            <p:ph type="body" sz="quarter" idx="21"/>
          </p:nvPr>
        </p:nvSpPr>
        <p:spPr>
          <a:xfrm>
            <a:off x="990600" y="8420100"/>
            <a:ext cx="22390100" cy="812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700"/>
              </a:spcBef>
              <a:buClrTx/>
              <a:buSzTx/>
              <a:buFontTx/>
              <a:buNone/>
              <a:defRPr i="1" sz="4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34" name="“Type a quote here.”"/>
          <p:cNvSpPr txBox="1"/>
          <p:nvPr>
            <p:ph type="body" sz="quarter" idx="22"/>
          </p:nvPr>
        </p:nvSpPr>
        <p:spPr>
          <a:xfrm>
            <a:off x="2374900" y="6000750"/>
            <a:ext cx="196215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lack and white photo looking up at the suspension cables of a bridge with clouds in the background"/>
          <p:cNvSpPr/>
          <p:nvPr>
            <p:ph type="pic" idx="21"/>
          </p:nvPr>
        </p:nvSpPr>
        <p:spPr>
          <a:xfrm>
            <a:off x="0" y="-2654300"/>
            <a:ext cx="24384000" cy="17153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Line"/>
          <p:cNvSpPr/>
          <p:nvPr/>
        </p:nvSpPr>
        <p:spPr>
          <a:xfrm>
            <a:off x="952500" y="12801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" name="Line"/>
          <p:cNvSpPr/>
          <p:nvPr/>
        </p:nvSpPr>
        <p:spPr>
          <a:xfrm>
            <a:off x="952500" y="9321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" name="Line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" name="Lorem Ipsum Dolor"/>
          <p:cNvSpPr txBox="1"/>
          <p:nvPr>
            <p:ph type="body" sz="quarter" idx="21"/>
          </p:nvPr>
        </p:nvSpPr>
        <p:spPr>
          <a:xfrm>
            <a:off x="952500" y="86106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31" name="Black and white photo of the Zeeland Bridge in the Netherlands"/>
          <p:cNvSpPr/>
          <p:nvPr>
            <p:ph type="pic" idx="22"/>
          </p:nvPr>
        </p:nvSpPr>
        <p:spPr>
          <a:xfrm>
            <a:off x="952500" y="-1460500"/>
            <a:ext cx="22479000" cy="13893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Title Text"/>
          <p:cNvSpPr txBox="1"/>
          <p:nvPr>
            <p:ph type="title"/>
          </p:nvPr>
        </p:nvSpPr>
        <p:spPr>
          <a:xfrm>
            <a:off x="952500" y="93980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33" name="Body Level One…"/>
          <p:cNvSpPr txBox="1"/>
          <p:nvPr>
            <p:ph type="body" sz="quarter" idx="1"/>
          </p:nvPr>
        </p:nvSpPr>
        <p:spPr>
          <a:xfrm>
            <a:off x="15532100" y="93980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/>
          <p:nvPr>
            <p:ph type="title"/>
          </p:nvPr>
        </p:nvSpPr>
        <p:spPr>
          <a:xfrm>
            <a:off x="952500" y="5194300"/>
            <a:ext cx="22479000" cy="3340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"/>
          <p:cNvSpPr/>
          <p:nvPr/>
        </p:nvSpPr>
        <p:spPr>
          <a:xfrm>
            <a:off x="952500" y="6858000"/>
            <a:ext cx="106432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Line"/>
          <p:cNvSpPr/>
          <p:nvPr/>
        </p:nvSpPr>
        <p:spPr>
          <a:xfrm>
            <a:off x="952500" y="3898900"/>
            <a:ext cx="1064309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" name="Lorem Ipsum Dolor"/>
          <p:cNvSpPr txBox="1"/>
          <p:nvPr>
            <p:ph type="body" sz="quarter" idx="21"/>
          </p:nvPr>
        </p:nvSpPr>
        <p:spPr>
          <a:xfrm>
            <a:off x="952500" y="3124200"/>
            <a:ext cx="106426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52" name="Black and white photo of the underside of a bridge going over a river and against the sky "/>
          <p:cNvSpPr/>
          <p:nvPr>
            <p:ph type="pic" idx="22"/>
          </p:nvPr>
        </p:nvSpPr>
        <p:spPr>
          <a:xfrm>
            <a:off x="12534900" y="-1651000"/>
            <a:ext cx="10799069" cy="15824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Title Text"/>
          <p:cNvSpPr txBox="1"/>
          <p:nvPr>
            <p:ph type="title"/>
          </p:nvPr>
        </p:nvSpPr>
        <p:spPr>
          <a:xfrm>
            <a:off x="952500" y="3975100"/>
            <a:ext cx="10642600" cy="2806700"/>
          </a:xfrm>
          <a:prstGeom prst="rect">
            <a:avLst/>
          </a:prstGeom>
        </p:spPr>
        <p:txBody>
          <a:bodyPr/>
          <a:lstStyle>
            <a:lvl1pPr algn="l">
              <a:defRPr sz="78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952500" y="7086600"/>
            <a:ext cx="10642600" cy="56388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2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3" name="Black and white photo of the underside of a bridge going over a river and against the sky "/>
          <p:cNvSpPr/>
          <p:nvPr>
            <p:ph type="pic" idx="21"/>
          </p:nvPr>
        </p:nvSpPr>
        <p:spPr>
          <a:xfrm>
            <a:off x="12636500" y="-2413000"/>
            <a:ext cx="11024412" cy="16154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4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6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5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7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952500" y="30607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952500" y="1143000"/>
            <a:ext cx="22479000" cy="166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952500" y="3695700"/>
            <a:ext cx="22479000" cy="857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1976100" y="13017500"/>
            <a:ext cx="419100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solidFill>
                  <a:srgbClr val="4C494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19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28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438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0480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657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267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4876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486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Lorem Ipsum Dolor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Lorem Ipsum Dolor</a:t>
            </a:r>
          </a:p>
        </p:txBody>
      </p:sp>
      <p:sp>
        <p:nvSpPr>
          <p:cNvPr id="160" name="坚固磐石…"/>
          <p:cNvSpPr txBox="1"/>
          <p:nvPr>
            <p:ph type="ctrTitle"/>
          </p:nvPr>
        </p:nvSpPr>
        <p:spPr>
          <a:xfrm>
            <a:off x="953576" y="1990163"/>
            <a:ext cx="20844053" cy="8580836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 algn="ctr">
              <a:lnSpc>
                <a:spcPct val="12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坚固磐石</a:t>
            </a:r>
          </a:p>
          <a:p>
            <a:pPr algn="ctr">
              <a:lnSpc>
                <a:spcPct val="120000"/>
              </a:lnSpc>
              <a:defRPr sz="117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The  Solid  Rock</a:t>
            </a:r>
          </a:p>
        </p:txBody>
      </p:sp>
      <p:sp>
        <p:nvSpPr>
          <p:cNvPr id="161" name="S 69"/>
          <p:cNvSpPr txBox="1"/>
          <p:nvPr/>
        </p:nvSpPr>
        <p:spPr>
          <a:xfrm>
            <a:off x="582297" y="11080525"/>
            <a:ext cx="198316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200">
                <a:solidFill>
                  <a:srgbClr val="FFFFFF"/>
                </a:solidFill>
              </a:defRPr>
            </a:lvl1pPr>
          </a:lstStyle>
          <a:p>
            <a:pPr/>
            <a:r>
              <a:t>S 69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chr.</a:t>
            </a:r>
          </a:p>
        </p:txBody>
      </p:sp>
      <p:sp>
        <p:nvSpPr>
          <p:cNvPr id="196" name="立在基督 磐石坚固,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立在基督 磐石坚固,</a:t>
            </a:r>
          </a:p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其余根基 全是沙土,</a:t>
            </a:r>
            <a:br/>
            <a:r>
              <a:t>其余根基 全是沙土.</a:t>
            </a:r>
          </a:p>
        </p:txBody>
      </p:sp>
      <p:sp>
        <p:nvSpPr>
          <p:cNvPr id="197" name="TextBox 10"/>
          <p:cNvSpPr txBox="1"/>
          <p:nvPr/>
        </p:nvSpPr>
        <p:spPr>
          <a:xfrm>
            <a:off x="272227" y="10596628"/>
            <a:ext cx="23839547" cy="17835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On Christ, the solid Rock, I stand;</a:t>
            </a:r>
            <a:br/>
            <a:r>
              <a:t>All other ground is sinking sand, all other ground is sinking sand.</a:t>
            </a:r>
          </a:p>
        </p:txBody>
      </p:sp>
      <p:sp>
        <p:nvSpPr>
          <p:cNvPr id="198" name="Star"/>
          <p:cNvSpPr/>
          <p:nvPr/>
        </p:nvSpPr>
        <p:spPr>
          <a:xfrm>
            <a:off x="23109257" y="12366377"/>
            <a:ext cx="1061860" cy="104632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1/4</a:t>
            </a:r>
          </a:p>
        </p:txBody>
      </p:sp>
      <p:sp>
        <p:nvSpPr>
          <p:cNvPr id="164" name="TextBox 10"/>
          <p:cNvSpPr txBox="1"/>
          <p:nvPr/>
        </p:nvSpPr>
        <p:spPr>
          <a:xfrm>
            <a:off x="272227" y="10744044"/>
            <a:ext cx="23839547" cy="183357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My hope is built on nothing less than Jesus Christ, my righteousness;</a:t>
            </a:r>
            <a:br/>
            <a:r>
              <a:t>I dare not trust the sweetest frame, but wholly lean on Jesus’ name.</a:t>
            </a:r>
          </a:p>
        </p:txBody>
      </p:sp>
      <p:sp>
        <p:nvSpPr>
          <p:cNvPr id="165" name="我 心所望 别无根基,…"/>
          <p:cNvSpPr txBox="1"/>
          <p:nvPr>
            <p:ph type="title" idx="4294967295"/>
          </p:nvPr>
        </p:nvSpPr>
        <p:spPr>
          <a:xfrm>
            <a:off x="153795" y="300183"/>
            <a:ext cx="23324459" cy="9970920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 defTabSz="676909">
              <a:lnSpc>
                <a:spcPct val="100000"/>
              </a:lnSpc>
              <a:spcBef>
                <a:spcPts val="1800"/>
              </a:spcBef>
              <a:defRPr sz="1312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 心所望 别无根基,</a:t>
            </a:r>
          </a:p>
          <a:p>
            <a:pPr defTabSz="676909">
              <a:lnSpc>
                <a:spcPct val="100000"/>
              </a:lnSpc>
              <a:spcBef>
                <a:spcPts val="1800"/>
              </a:spcBef>
              <a:defRPr sz="1312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惟 有救主 流血公义;</a:t>
            </a:r>
            <a:br/>
            <a:r>
              <a:t>除 此以外 虚空无凭,</a:t>
            </a:r>
          </a:p>
          <a:p>
            <a:pPr defTabSz="676909">
              <a:lnSpc>
                <a:spcPct val="100000"/>
              </a:lnSpc>
              <a:spcBef>
                <a:spcPts val="1800"/>
              </a:spcBef>
              <a:defRPr sz="1312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 独靠主 耶稣圣名.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chr.</a:t>
            </a:r>
          </a:p>
        </p:txBody>
      </p:sp>
      <p:sp>
        <p:nvSpPr>
          <p:cNvPr id="168" name="立 在基督 磐石坚固,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立 在基督 磐石坚固,</a:t>
            </a:r>
          </a:p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其 余根基 全是沙土,</a:t>
            </a:r>
            <a:br/>
            <a:r>
              <a:t>其 余根基 全是沙土.</a:t>
            </a:r>
          </a:p>
        </p:txBody>
      </p:sp>
      <p:sp>
        <p:nvSpPr>
          <p:cNvPr id="169" name="TextBox 10"/>
          <p:cNvSpPr txBox="1"/>
          <p:nvPr/>
        </p:nvSpPr>
        <p:spPr>
          <a:xfrm>
            <a:off x="272227" y="10596628"/>
            <a:ext cx="23839547" cy="17835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On Christ, the solid Rock, I stand;</a:t>
            </a:r>
            <a:br/>
            <a:r>
              <a:t>All other ground is sinking sand, all other ground is sinking sand.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2/4</a:t>
            </a:r>
          </a:p>
        </p:txBody>
      </p:sp>
      <p:sp>
        <p:nvSpPr>
          <p:cNvPr id="172" name="有 时黑云 遮没我面,…"/>
          <p:cNvSpPr txBox="1"/>
          <p:nvPr>
            <p:ph type="title" idx="4294967295"/>
          </p:nvPr>
        </p:nvSpPr>
        <p:spPr>
          <a:xfrm>
            <a:off x="153795" y="300183"/>
            <a:ext cx="23324459" cy="10023597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 defTabSz="676909">
              <a:lnSpc>
                <a:spcPct val="100000"/>
              </a:lnSpc>
              <a:spcBef>
                <a:spcPts val="1800"/>
              </a:spcBef>
              <a:defRPr sz="1312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有 时黑云 遮没我面,</a:t>
            </a:r>
          </a:p>
          <a:p>
            <a:pPr defTabSz="676909">
              <a:lnSpc>
                <a:spcPct val="100000"/>
              </a:lnSpc>
              <a:spcBef>
                <a:spcPts val="1800"/>
              </a:spcBef>
              <a:defRPr sz="1312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耶 稣恩典 永无改变;</a:t>
            </a:r>
            <a:br/>
            <a:r>
              <a:t>大 风巨浪 我亦不怕,</a:t>
            </a:r>
          </a:p>
          <a:p>
            <a:pPr defTabSz="676909">
              <a:lnSpc>
                <a:spcPct val="100000"/>
              </a:lnSpc>
              <a:spcBef>
                <a:spcPts val="1800"/>
              </a:spcBef>
              <a:defRPr sz="1312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因 望如锚 海底抛牢.</a:t>
            </a:r>
          </a:p>
        </p:txBody>
      </p:sp>
      <p:sp>
        <p:nvSpPr>
          <p:cNvPr id="173" name="TextBox 10"/>
          <p:cNvSpPr txBox="1"/>
          <p:nvPr/>
        </p:nvSpPr>
        <p:spPr>
          <a:xfrm>
            <a:off x="272227" y="10744043"/>
            <a:ext cx="23839547" cy="183357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When darkness veils His lovely face, I rest on His unchanging grace;</a:t>
            </a:r>
            <a:br/>
            <a:r>
              <a:t>In every high and stormy gale, my anchor holds within the veil.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chr.</a:t>
            </a:r>
          </a:p>
        </p:txBody>
      </p:sp>
      <p:sp>
        <p:nvSpPr>
          <p:cNvPr id="176" name="立 在基督 磐石坚固,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立 在基督 磐石坚固,</a:t>
            </a:r>
          </a:p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其 余根基 全是沙土,</a:t>
            </a:r>
            <a:br/>
            <a:r>
              <a:t>其 余根基 全是沙土.</a:t>
            </a:r>
          </a:p>
        </p:txBody>
      </p:sp>
      <p:sp>
        <p:nvSpPr>
          <p:cNvPr id="177" name="TextBox 10"/>
          <p:cNvSpPr txBox="1"/>
          <p:nvPr/>
        </p:nvSpPr>
        <p:spPr>
          <a:xfrm>
            <a:off x="272227" y="10596628"/>
            <a:ext cx="23839547" cy="17835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On Christ, the solid Rock, I stand;</a:t>
            </a:r>
            <a:br/>
            <a:r>
              <a:t>All other ground is sinking sand, all other ground is sinking sand.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3/4</a:t>
            </a:r>
          </a:p>
        </p:txBody>
      </p:sp>
      <p:sp>
        <p:nvSpPr>
          <p:cNvPr id="180" name="主 曾流血 立此新约,…"/>
          <p:cNvSpPr txBox="1"/>
          <p:nvPr>
            <p:ph type="title" idx="4294967295"/>
          </p:nvPr>
        </p:nvSpPr>
        <p:spPr>
          <a:xfrm>
            <a:off x="153795" y="300183"/>
            <a:ext cx="23324459" cy="9877690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 defTabSz="668655">
              <a:lnSpc>
                <a:spcPct val="100000"/>
              </a:lnSpc>
              <a:spcBef>
                <a:spcPts val="1800"/>
              </a:spcBef>
              <a:defRPr sz="1296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主 曾流血 立此新约,</a:t>
            </a:r>
          </a:p>
          <a:p>
            <a:pPr defTabSz="668655">
              <a:lnSpc>
                <a:spcPct val="100000"/>
              </a:lnSpc>
              <a:spcBef>
                <a:spcPts val="1800"/>
              </a:spcBef>
              <a:defRPr sz="1296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应 许救我 扶助软弱;</a:t>
            </a:r>
            <a:br/>
            <a:r>
              <a:t>良 朋蜜友 虽都远离,</a:t>
            </a:r>
          </a:p>
          <a:p>
            <a:pPr defTabSz="668655">
              <a:lnSpc>
                <a:spcPct val="100000"/>
              </a:lnSpc>
              <a:spcBef>
                <a:spcPts val="1800"/>
              </a:spcBef>
              <a:defRPr sz="1296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 靠救主 安慰到底.</a:t>
            </a:r>
          </a:p>
        </p:txBody>
      </p:sp>
      <p:sp>
        <p:nvSpPr>
          <p:cNvPr id="181" name="TextBox 10"/>
          <p:cNvSpPr txBox="1"/>
          <p:nvPr/>
        </p:nvSpPr>
        <p:spPr>
          <a:xfrm>
            <a:off x="272227" y="10744043"/>
            <a:ext cx="23839547" cy="183357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His oath, His covenant, His blood, support me in the whelming flood;</a:t>
            </a:r>
            <a:br/>
            <a:r>
              <a:t>When all around my soul gives way, He then is all my hope and stay.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chr.</a:t>
            </a:r>
          </a:p>
        </p:txBody>
      </p:sp>
      <p:sp>
        <p:nvSpPr>
          <p:cNvPr id="184" name="立 在基督 磐石坚固,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立 在基督 磐石坚固,</a:t>
            </a:r>
          </a:p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其 余根基 全是沙土,</a:t>
            </a:r>
            <a:br/>
            <a:r>
              <a:t>其 余根基 全是沙土.</a:t>
            </a:r>
          </a:p>
        </p:txBody>
      </p:sp>
      <p:sp>
        <p:nvSpPr>
          <p:cNvPr id="185" name="TextBox 10"/>
          <p:cNvSpPr txBox="1"/>
          <p:nvPr/>
        </p:nvSpPr>
        <p:spPr>
          <a:xfrm>
            <a:off x="272227" y="10596628"/>
            <a:ext cx="23839547" cy="17835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On Christ, the solid Rock, I stand;</a:t>
            </a:r>
            <a:br/>
            <a:r>
              <a:t>All other ground is sinking sand, all other ground is sinking sand.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4/4</a:t>
            </a:r>
          </a:p>
        </p:txBody>
      </p:sp>
      <p:sp>
        <p:nvSpPr>
          <p:cNvPr id="188" name="末 日听见 号筒声音,…"/>
          <p:cNvSpPr txBox="1"/>
          <p:nvPr>
            <p:ph type="title" idx="4294967295"/>
          </p:nvPr>
        </p:nvSpPr>
        <p:spPr>
          <a:xfrm>
            <a:off x="153795" y="300183"/>
            <a:ext cx="23324459" cy="9702414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 defTabSz="652145">
              <a:lnSpc>
                <a:spcPct val="100000"/>
              </a:lnSpc>
              <a:spcBef>
                <a:spcPts val="1800"/>
              </a:spcBef>
              <a:defRPr sz="1264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末 日听见 号筒声音,</a:t>
            </a:r>
          </a:p>
          <a:p>
            <a:pPr defTabSz="652145">
              <a:lnSpc>
                <a:spcPct val="100000"/>
              </a:lnSpc>
              <a:spcBef>
                <a:spcPts val="1800"/>
              </a:spcBef>
              <a:defRPr sz="1264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与 主相遇 永远相亲;</a:t>
            </a:r>
            <a:br/>
            <a:r>
              <a:t>穿 上救主 雪白义袍,</a:t>
            </a:r>
          </a:p>
          <a:p>
            <a:pPr defTabSz="652145">
              <a:lnSpc>
                <a:spcPct val="100000"/>
              </a:lnSpc>
              <a:spcBef>
                <a:spcPts val="1800"/>
              </a:spcBef>
              <a:defRPr sz="1264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无 暇无疵 同受荣耀.</a:t>
            </a:r>
          </a:p>
        </p:txBody>
      </p:sp>
      <p:sp>
        <p:nvSpPr>
          <p:cNvPr id="189" name="TextBox 10"/>
          <p:cNvSpPr txBox="1"/>
          <p:nvPr/>
        </p:nvSpPr>
        <p:spPr>
          <a:xfrm>
            <a:off x="272227" y="10631117"/>
            <a:ext cx="23839547" cy="17835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When He shall come with trumpet sound, O may I then in Him be found;</a:t>
            </a:r>
            <a:br/>
            <a:r>
              <a:t>In Him, my righteousness alone, faultless to stand before the throne.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 Box 4"/>
          <p:cNvSpPr txBox="1"/>
          <p:nvPr/>
        </p:nvSpPr>
        <p:spPr>
          <a:xfrm>
            <a:off x="19844807" y="12721463"/>
            <a:ext cx="377952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坚固磐石 chr.</a:t>
            </a:r>
          </a:p>
        </p:txBody>
      </p:sp>
      <p:sp>
        <p:nvSpPr>
          <p:cNvPr id="192" name="立在基督 磐石坚固,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立在基督 磐石坚固,</a:t>
            </a:r>
          </a:p>
          <a:p>
            <a:pPr>
              <a:lnSpc>
                <a:spcPct val="10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其余根基 全是沙土,</a:t>
            </a:r>
            <a:br/>
            <a:r>
              <a:t>其余根基 全是沙土.</a:t>
            </a:r>
          </a:p>
        </p:txBody>
      </p:sp>
      <p:sp>
        <p:nvSpPr>
          <p:cNvPr id="193" name="TextBox 10"/>
          <p:cNvSpPr txBox="1"/>
          <p:nvPr/>
        </p:nvSpPr>
        <p:spPr>
          <a:xfrm>
            <a:off x="272227" y="10596628"/>
            <a:ext cx="23839547" cy="17835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On Christ, the solid Rock, I stand;</a:t>
            </a:r>
            <a:br/>
            <a:r>
              <a:t>All other ground is sinking sand, all other ground is sinking sand.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